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/>
    <p:restoredTop sz="94659"/>
  </p:normalViewPr>
  <p:slideViewPr>
    <p:cSldViewPr snapToGrid="0">
      <p:cViewPr varScale="1">
        <p:scale>
          <a:sx n="79" d="100"/>
          <a:sy n="79" d="100"/>
        </p:scale>
        <p:origin x="16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9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9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2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8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A1361-79AE-BB48-8013-B718CFAC6FE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6BAA-049F-B746-8681-C2BD9384BE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64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Arianne Cloux</cp:lastModifiedBy>
  <cp:revision>1</cp:revision>
  <dcterms:created xsi:type="dcterms:W3CDTF">2023-10-17T13:19:01Z</dcterms:created>
  <dcterms:modified xsi:type="dcterms:W3CDTF">2023-10-17T19:23:57Z</dcterms:modified>
</cp:coreProperties>
</file>