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>
      <p:cViewPr varScale="1">
        <p:scale>
          <a:sx n="110" d="100"/>
          <a:sy n="110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CB-4B52-2247-A0CB-D501F0132EF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36F7-458C-024F-9372-7CD14F9644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6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CB-4B52-2247-A0CB-D501F0132EF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36F7-458C-024F-9372-7CD14F9644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8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CB-4B52-2247-A0CB-D501F0132EF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36F7-458C-024F-9372-7CD14F9644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0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CB-4B52-2247-A0CB-D501F0132EF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36F7-458C-024F-9372-7CD14F9644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9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CB-4B52-2247-A0CB-D501F0132EF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36F7-458C-024F-9372-7CD14F9644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CB-4B52-2247-A0CB-D501F0132EF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36F7-458C-024F-9372-7CD14F9644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44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CB-4B52-2247-A0CB-D501F0132EF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36F7-458C-024F-9372-7CD14F9644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CB-4B52-2247-A0CB-D501F0132EF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36F7-458C-024F-9372-7CD14F9644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0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CB-4B52-2247-A0CB-D501F0132EF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36F7-458C-024F-9372-7CD14F9644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7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CB-4B52-2247-A0CB-D501F0132EF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36F7-458C-024F-9372-7CD14F9644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1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FCB-4B52-2247-A0CB-D501F0132EF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436F7-458C-024F-9372-7CD14F9644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6FCB-4B52-2247-A0CB-D501F0132EF6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436F7-458C-024F-9372-7CD14F96444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833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0</Words>
  <Application>Microsoft Office PowerPoint</Application>
  <PresentationFormat>Affichage à l'écran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Arianne Cloux</cp:lastModifiedBy>
  <cp:revision>1</cp:revision>
  <dcterms:created xsi:type="dcterms:W3CDTF">2023-10-17T13:26:36Z</dcterms:created>
  <dcterms:modified xsi:type="dcterms:W3CDTF">2023-10-17T19:22:51Z</dcterms:modified>
</cp:coreProperties>
</file>